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2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6" autoAdjust="0"/>
    <p:restoredTop sz="94740"/>
  </p:normalViewPr>
  <p:slideViewPr>
    <p:cSldViewPr>
      <p:cViewPr varScale="1">
        <p:scale>
          <a:sx n="200" d="100"/>
          <a:sy n="200" d="100"/>
        </p:scale>
        <p:origin x="456" y="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7057-E363-4FFB-ABE6-9C625A990343}" type="datetimeFigureOut">
              <a:rPr lang="it-IT" smtClean="0"/>
              <a:pPr/>
              <a:t>27/04/20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6ADB-6A2C-4442-B09B-CB4FBBF1FB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7C7-C2A9-41CE-ABAC-C0D9B1985F83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6E8-08CE-41E7-888D-1D6CF8FC65BE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3357-A042-4465-9EBF-B82B4040635D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D0E8-2C04-4508-B437-DB28F2A1C92B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FE4-F8B3-465F-8D19-F1B5CCFCDECA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943B-E59B-4CCD-92AE-BB7C1A0B3D10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6D09-6E43-492A-92E1-A2CF370A367A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6708-BB09-4726-973A-B8A918116850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4D3-3DBA-4049-8416-8B68F1D414DE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329-1A37-4BEC-B8C6-C8ABD302D3BC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430-88DE-43FA-9ED9-C077D4110774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DF5E-55A2-4BC3-B40D-F2A103E3A2E2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7C62507-E247-C34A-BE27-491283EF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/>
          <a:stretch/>
        </p:blipFill>
        <p:spPr>
          <a:xfrm>
            <a:off x="-42530" y="0"/>
            <a:ext cx="918653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469231"/>
            <a:ext cx="7772400" cy="1102519"/>
          </a:xfrm>
        </p:spPr>
        <p:txBody>
          <a:bodyPr/>
          <a:lstStyle/>
          <a:p>
            <a:r>
              <a:rPr lang="it-IT" sz="5400" b="1" dirty="0"/>
              <a:t>La fantasy </a:t>
            </a:r>
            <a:r>
              <a:rPr lang="it-IT" sz="2800" b="1" dirty="0"/>
              <a:t>vol. 1 </a:t>
            </a:r>
          </a:p>
        </p:txBody>
      </p:sp>
      <p:pic>
        <p:nvPicPr>
          <p:cNvPr id="9" name="Immagine 8" descr="logo LATTES OK nero.psd">
            <a:extLst>
              <a:ext uri="{FF2B5EF4-FFF2-40B4-BE49-F238E27FC236}">
                <a16:creationId xmlns:a16="http://schemas.microsoft.com/office/drawing/2014/main" id="{969FB936-7CFB-4848-B930-08C1C772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48" y="590550"/>
            <a:ext cx="944704" cy="9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83678F3-F7DA-A94B-A1D7-1D161883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1" y="3242426"/>
            <a:ext cx="6287698" cy="1910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Che cos’è la fantasy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7924800" cy="2209799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Le radici del genere si trovano nella </a:t>
            </a:r>
            <a:r>
              <a:rPr lang="it-IT" sz="2000" b="1" dirty="0"/>
              <a:t>fiaba</a:t>
            </a:r>
            <a:r>
              <a:rPr lang="it-IT" sz="2000" dirty="0"/>
              <a:t>, nel </a:t>
            </a:r>
            <a:r>
              <a:rPr lang="it-IT" sz="2000" b="1" dirty="0"/>
              <a:t>mito</a:t>
            </a:r>
            <a:r>
              <a:rPr lang="it-IT" sz="2000" dirty="0"/>
              <a:t> e nella </a:t>
            </a:r>
            <a:r>
              <a:rPr lang="it-IT" sz="2000" b="1" dirty="0"/>
              <a:t>leggenda</a:t>
            </a:r>
            <a:r>
              <a:rPr lang="it-IT" sz="2000" dirty="0"/>
              <a:t>.</a:t>
            </a:r>
          </a:p>
          <a:p>
            <a:pPr marL="234900" indent="-234900"/>
            <a:r>
              <a:rPr lang="it-IT" sz="2000" dirty="0"/>
              <a:t>Gli autori moderni hanno aggiunto elementi propri dell’</a:t>
            </a:r>
            <a:r>
              <a:rPr lang="it-IT" sz="2000" b="1" dirty="0"/>
              <a:t>horror</a:t>
            </a:r>
            <a:r>
              <a:rPr lang="it-IT" sz="2000" dirty="0"/>
              <a:t> e dell’</a:t>
            </a:r>
            <a:r>
              <a:rPr lang="it-IT" sz="2000" b="1" dirty="0"/>
              <a:t>avventura</a:t>
            </a:r>
            <a:r>
              <a:rPr lang="it-IT" sz="2000" dirty="0"/>
              <a:t>.</a:t>
            </a:r>
          </a:p>
          <a:p>
            <a:pPr marL="234900" indent="-234900"/>
            <a:r>
              <a:rPr lang="it-IT" sz="2000" dirty="0"/>
              <a:t>Sono storie fantastiche ricche di </a:t>
            </a:r>
            <a:r>
              <a:rPr lang="it-IT" sz="2000" b="1" dirty="0"/>
              <a:t>elementi magici e sovrannaturali.</a:t>
            </a:r>
          </a:p>
          <a:p>
            <a:pPr marL="234900" indent="-234900"/>
            <a:r>
              <a:rPr lang="it-IT" sz="2000" dirty="0"/>
              <a:t>L’opera fondamentale del genere fantasy è</a:t>
            </a:r>
            <a:r>
              <a:rPr lang="it-IT" sz="2000" b="1" dirty="0"/>
              <a:t> </a:t>
            </a:r>
            <a:r>
              <a:rPr lang="it-IT" sz="2000" b="1" i="1" dirty="0"/>
              <a:t>Il signore degli anelli </a:t>
            </a:r>
            <a:r>
              <a:rPr lang="it-IT" sz="2000" b="1" dirty="0"/>
              <a:t>di J.R.R. Tolkien </a:t>
            </a:r>
            <a:r>
              <a:rPr lang="it-IT" sz="2000" dirty="0"/>
              <a:t>(1954-55).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3D467B7A-DB59-7E4D-B231-3CB445C9D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00B3081-489D-544C-AA15-794D230E9966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659C31-C43E-4D4B-872E-1B3C97DAAB98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Le caratteristiche del genere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10878"/>
            <a:ext cx="79248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Nella fantasy si mette in scena la </a:t>
            </a:r>
            <a:r>
              <a:rPr lang="it-IT" sz="2000" b="1" dirty="0"/>
              <a:t>lotta tra il Bene e il Male.</a:t>
            </a:r>
          </a:p>
          <a:p>
            <a:pPr marL="234900" indent="-234900"/>
            <a:r>
              <a:rPr lang="it-IT" sz="2000" dirty="0"/>
              <a:t>Il tempo è un </a:t>
            </a:r>
            <a:r>
              <a:rPr lang="it-IT" sz="2000" b="1" dirty="0"/>
              <a:t>passato immaginario </a:t>
            </a:r>
            <a:r>
              <a:rPr lang="it-IT" sz="2000" dirty="0"/>
              <a:t>o un </a:t>
            </a:r>
            <a:r>
              <a:rPr lang="it-IT" sz="2000" b="1" dirty="0"/>
              <a:t>futuro lontano</a:t>
            </a:r>
            <a:r>
              <a:rPr lang="it-IT" sz="2000" dirty="0"/>
              <a:t>.</a:t>
            </a:r>
          </a:p>
          <a:p>
            <a:pPr marL="234900" indent="-234900"/>
            <a:r>
              <a:rPr lang="it-IT" sz="2000" dirty="0"/>
              <a:t>Gli ambienti sono </a:t>
            </a:r>
            <a:r>
              <a:rPr lang="it-IT" sz="2000" b="1" dirty="0"/>
              <a:t>spazi naturali immensi</a:t>
            </a:r>
            <a:r>
              <a:rPr lang="it-IT" sz="2000" dirty="0"/>
              <a:t>, con foreste, grotte, città diroccate, villaggi sperduti.</a:t>
            </a:r>
          </a:p>
          <a:p>
            <a:pPr marL="234900" indent="-234900"/>
            <a:r>
              <a:rPr lang="it-IT" sz="2000" dirty="0"/>
              <a:t>Le storie sono ricche di </a:t>
            </a:r>
            <a:r>
              <a:rPr lang="it-IT" sz="2000" b="1" dirty="0"/>
              <a:t>avventure</a:t>
            </a:r>
            <a:r>
              <a:rPr lang="it-IT" sz="20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054B4BD8-C4EE-6A42-9460-5D84F36C3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5980E4B-2B98-F540-9E17-EF6700023B19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581421-9EB4-3B4F-B61A-D434038D6B60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A0FEAE-CE11-4C48-BEDB-A97D069B6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32" y="2670316"/>
            <a:ext cx="2760568" cy="2035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 personaggi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7924800" cy="2057399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Sono sempre presenti </a:t>
            </a:r>
            <a:r>
              <a:rPr lang="it-IT" sz="2000" b="1" dirty="0"/>
              <a:t>personaggi soprannaturali </a:t>
            </a:r>
            <a:r>
              <a:rPr lang="it-IT" sz="2000" dirty="0"/>
              <a:t>(elfi, gnomi, maghi, mostri…).</a:t>
            </a:r>
          </a:p>
          <a:p>
            <a:pPr marL="234900" indent="-234900"/>
            <a:r>
              <a:rPr lang="it-IT" sz="2000" dirty="0"/>
              <a:t>I </a:t>
            </a:r>
            <a:r>
              <a:rPr lang="it-IT" sz="2000" b="1" dirty="0"/>
              <a:t>personaggi umani </a:t>
            </a:r>
            <a:r>
              <a:rPr lang="it-IT" sz="2000" dirty="0"/>
              <a:t>sono principi o guerrieri dotati di forza e coraggio incredibili, oppure maghi.</a:t>
            </a:r>
          </a:p>
          <a:p>
            <a:pPr marL="234900" indent="-234900"/>
            <a:r>
              <a:rPr lang="it-IT" sz="2000" dirty="0"/>
              <a:t>Anche le </a:t>
            </a:r>
            <a:r>
              <a:rPr lang="it-IT" sz="2000" b="1" dirty="0"/>
              <a:t>figure femminili </a:t>
            </a:r>
            <a:r>
              <a:rPr lang="it-IT" sz="2000" dirty="0"/>
              <a:t>sono </a:t>
            </a:r>
            <a:br>
              <a:rPr lang="it-IT" sz="2000" dirty="0"/>
            </a:br>
            <a:r>
              <a:rPr lang="it-IT" sz="2000" dirty="0"/>
              <a:t>spesso maghe o guerriere.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>
                <a:solidFill>
                  <a:srgbClr val="FF0000"/>
                </a:solidFill>
              </a:rPr>
              <a:t>	</a:t>
            </a:r>
            <a:endParaRPr lang="it-IT" sz="20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AD93734A-F53D-8743-98DB-0A7E8C573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990DBB3-237D-6D43-819F-F00AAB2F8BBD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9B61E90-4FC5-644E-9DB0-85D84A78BAB2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949A7FB-BF86-094A-B7A7-2DBD5ADF6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67" y="2347137"/>
            <a:ext cx="4414284" cy="2492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5610B4C-C4BE-1E4E-AA57-F3D75E1C2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600" y="2152139"/>
            <a:ext cx="5259932" cy="2815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La fantasy oggi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878"/>
            <a:ext cx="7848600" cy="1489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Negli ultimi anni il genere ha conquistato molti lettori.</a:t>
            </a:r>
          </a:p>
          <a:p>
            <a:pPr marL="234900" indent="-234900"/>
            <a:r>
              <a:rPr lang="it-IT" sz="2000" dirty="0"/>
              <a:t>Tra gli autori più noti ricordiamo: </a:t>
            </a:r>
            <a:r>
              <a:rPr lang="it-IT" sz="2000" b="1" dirty="0"/>
              <a:t>Michael Ende, Ursula Le Guin, Philip Pullman, Terry Pratchett, Eoin Colfer, </a:t>
            </a:r>
            <a:br>
              <a:rPr lang="it-IT" sz="2000" b="1" dirty="0"/>
            </a:br>
            <a:r>
              <a:rPr lang="it-IT" sz="2000" b="1" dirty="0"/>
              <a:t>Joanne K. Rowling, Christopher Paolini, </a:t>
            </a:r>
            <a:br>
              <a:rPr lang="it-IT" sz="2000" b="1" dirty="0"/>
            </a:br>
            <a:r>
              <a:rPr lang="it-IT" sz="2000" b="1" dirty="0"/>
              <a:t>Licia Troisi </a:t>
            </a:r>
            <a:r>
              <a:rPr lang="it-IT" sz="2000" dirty="0"/>
              <a:t>e </a:t>
            </a:r>
            <a:r>
              <a:rPr lang="it-IT" sz="2000" b="1" dirty="0"/>
              <a:t>Silvana De Mari</a:t>
            </a:r>
            <a:r>
              <a:rPr lang="it-IT" sz="20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1931449D-81DC-A447-AB0E-82B166B94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49D206E-968F-264F-9B17-AC5F6074CBE3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2E33D5-5E02-E44F-BBBD-F2DB81DCC22B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219</Words>
  <Application>Microsoft Macintosh PowerPoint</Application>
  <PresentationFormat>Presentazione su schermo (16:9)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La fantasy vol. 1 </vt:lpstr>
      <vt:lpstr>Che cos’è la fantasy</vt:lpstr>
      <vt:lpstr>Le caratteristiche del genere</vt:lpstr>
      <vt:lpstr>I personaggi</vt:lpstr>
      <vt:lpstr>La fantasy oggi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 – vol. </dc:title>
  <dc:creator>luca martini</dc:creator>
  <cp:lastModifiedBy>Microsoft Office User</cp:lastModifiedBy>
  <cp:revision>53</cp:revision>
  <dcterms:created xsi:type="dcterms:W3CDTF">2006-08-16T00:00:00Z</dcterms:created>
  <dcterms:modified xsi:type="dcterms:W3CDTF">2020-04-27T14:43:31Z</dcterms:modified>
</cp:coreProperties>
</file>